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3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/>
    <p:restoredTop sz="94576"/>
  </p:normalViewPr>
  <p:slideViewPr>
    <p:cSldViewPr snapToGrid="0" snapToObjects="1">
      <p:cViewPr>
        <p:scale>
          <a:sx n="75" d="100"/>
          <a:sy n="75" d="100"/>
        </p:scale>
        <p:origin x="941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5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5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49</Words>
  <Application>Microsoft Office PowerPoint</Application>
  <PresentationFormat>Widescreen</PresentationFormat>
  <Paragraphs>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Tohline, Chris</cp:lastModifiedBy>
  <cp:revision>21</cp:revision>
  <dcterms:created xsi:type="dcterms:W3CDTF">2016-10-17T15:01:25Z</dcterms:created>
  <dcterms:modified xsi:type="dcterms:W3CDTF">2016-12-10T02:44:34Z</dcterms:modified>
</cp:coreProperties>
</file>